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Noto Sans TC" panose="020B0604020202020204" charset="-128"/>
      <p:regular r:id="rId19"/>
    </p:embeddedFont>
    <p:embeddedFont>
      <p:font typeface="Sora Medium" panose="020B0604020202020204" charset="0"/>
      <p:regular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32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1049060"/>
            <a:ext cx="6836093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À propos de Trouve Plante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7471" y="1997035"/>
            <a:ext cx="3752136" cy="249316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22377" y="220194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Une passion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2377" y="2645212"/>
            <a:ext cx="3342322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Inspirés par la beauté apaisante des plantes et leur pouvoir de transformer un espace, nous avons créé un lieu où chaque plante est sélectionnée avec soin.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513" y="1997035"/>
            <a:ext cx="3752136" cy="249316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4879419" y="220194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Expérience en ligne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79419" y="2645212"/>
            <a:ext cx="334232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avons développé une plateforme en ligne conviviale pour rendre vos achats de plantes simples et agréables.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7471" y="4695111"/>
            <a:ext cx="3752136" cy="2485430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22377" y="4900017"/>
            <a:ext cx="3342322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Service clientèle attentionné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2377" y="5663565"/>
            <a:ext cx="3342322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Notre équipe est là pour vous guider et répondre à toutes vos questions, avant et après votre achat.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513" y="4695111"/>
            <a:ext cx="3752136" cy="2485430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4879419" y="490001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Livraison sûre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79419" y="5343287"/>
            <a:ext cx="33423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veillons à ce que vos plantes arrivent chez vous en parfait état grâce à un emballage soigné.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692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581739"/>
            <a:ext cx="766333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Témoignages de nos clients satisfaits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2221111"/>
            <a:ext cx="7663339" cy="5889903"/>
          </a:xfrm>
          <a:prstGeom prst="roundRect">
            <a:avLst>
              <a:gd name="adj" fmla="val 539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86" y="2432566"/>
            <a:ext cx="7240429" cy="54669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848558"/>
            <a:ext cx="1305806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Notre site est entièrement conçu pour s'adapter à toutes les plateformes. Que vous soyez sur téléphone, tablette ou ordinateur, vous bénéficierez d'une navigation fluide et optimisée, avec une mise en page ajustée automatiquement à la taille de votre écran pour une expérience utilisateur agréable et sans compromis.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73" y="2647475"/>
            <a:ext cx="8729214" cy="51123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59150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9243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Nos prochains développements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Nouveaux produits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enrichirons régulièrement notre gamme avec de nouvelles variétés de plantes tendance.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travaillons sur de nouvelles fonctionnalités pour améliorer votre expérience d'achat.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Abonnements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L'abonnement est désormais disponible, en s'inscrivant à la newsletter. Cela vous permet d'être au courant du suivi de vos commandes, ou encore d'être informé sur les prochaines sorties.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1233368"/>
            <a:ext cx="13042583" cy="47139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87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65371"/>
            <a:ext cx="13042821" cy="50499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554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Charte graphique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17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56692" y="2893814"/>
            <a:ext cx="58818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Couleurs : Vert vif (feuilles) : #8CC63F (nature, croissance). Orange (symbole @) : #F68B1F (énergie, créativité).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061817"/>
            <a:ext cx="58818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Typographie : Sans-serif, majuscules pour "TROUVE PLANTE" (moderne, lisible). Accentuation du "@" en orange pour démarquer l'élément numérique.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229820"/>
            <a:ext cx="5881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Éléments graphiques : Feuilles : Symbole clé, réutilisable pour des motifs ou fonds.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6034921"/>
            <a:ext cx="5881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Style : Naturel et moderne avec formes organiques et simples.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2417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22151"/>
            <a:ext cx="6244709" cy="4086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7791" y="468392"/>
            <a:ext cx="4254698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Outils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5670" y="1340525"/>
            <a:ext cx="1343906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3" y="1915597"/>
            <a:ext cx="3909025" cy="219920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176" y="1915597"/>
            <a:ext cx="4514659" cy="253993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011" y="1915597"/>
            <a:ext cx="3564493" cy="30368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5670" y="7489031"/>
            <a:ext cx="1343906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258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Pourquoi choisir Trouve Plante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Sélection exclusive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Nous proposons une gamme unique de fleurs, plantes et cactus soigneusement sélectionnés.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Livraison rapide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Vos commandes sont livrées rapidement et en parfait état, grâce à notre réseau de transport fiable.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Paiement sécurisé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Vous pouvez régler vos achats en toute tranquillité via notre partenaire de paiement, PayPal.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61430"/>
            <a:ext cx="13042583" cy="5257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592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068"/>
            <a:ext cx="7473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Notre gamme de produits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463308" y="231017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Fleurs de saison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155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Découvrez notre collection de fleurs fraîches et de saison, parfaites pour tous vos événements.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10321052" y="2310170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Plantes d'intérieur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7155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Choisissez parmi notre sélection de plantes d'intérieur pour embellir votre maison ou votre bureau.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12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429851" y="509706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1205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Cactus et succulentes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Ajoutez une touche de design avec nos cactus et succulentes uniques et robustes.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12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10316051" y="5097066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12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Accessoires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50247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Complétez votre décor avec nos accessoires décoratifs pour plantes, comme des pots et supports.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12708"/>
            <a:ext cx="13042821" cy="5755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7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Processus d'achat et de paiement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32272" y="2645569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Panier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Ajoutez les plantes ou accessoires de votre choix à votre panier en ligne.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99173" y="4489013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50234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Informations de livraison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Renseignez vos coordonnées et choisissez une option de livraison adaptée.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997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Paiement sécurisé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Réglez votre commande en toute confiance via notre partenaire de paiement PayPal.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75" y="441127"/>
            <a:ext cx="6958132" cy="6605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261" y="7287339"/>
            <a:ext cx="4009073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endParaRPr lang="en-US" sz="3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3269"/>
            <a:ext cx="13042583" cy="24940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7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Avantages du paiement via PayPal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Sécurité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Transactions protégées grâce aux technologies de pointe de PayPal.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Rapidité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Paiement en quelques clics, sans avoir à renseigner vos données bancaires.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Simplicité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Utilisez votre compte PayPal existant pour payer en toute facilité.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Assistance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Bénéficiez du support client de PayPal en cas de question ou de problème.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564</Words>
  <Application>Microsoft Office PowerPoint</Application>
  <PresentationFormat>Personnalisé</PresentationFormat>
  <Paragraphs>79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Noto Sans TC</vt:lpstr>
      <vt:lpstr>Arial</vt:lpstr>
      <vt:lpstr>Sora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Khalid HARNOUFI</cp:lastModifiedBy>
  <cp:revision>3</cp:revision>
  <dcterms:created xsi:type="dcterms:W3CDTF">2024-10-18T12:34:08Z</dcterms:created>
  <dcterms:modified xsi:type="dcterms:W3CDTF">2024-10-18T13:09:37Z</dcterms:modified>
</cp:coreProperties>
</file>